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70" r:id="rId5"/>
    <p:sldId id="271" r:id="rId6"/>
    <p:sldId id="272" r:id="rId7"/>
    <p:sldId id="288" r:id="rId8"/>
    <p:sldId id="289" r:id="rId9"/>
    <p:sldId id="290" r:id="rId10"/>
    <p:sldId id="300" r:id="rId11"/>
    <p:sldId id="301" r:id="rId12"/>
    <p:sldId id="302" r:id="rId13"/>
    <p:sldId id="264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9"/>
  </p:normalViewPr>
  <p:slideViewPr>
    <p:cSldViewPr snapToGrid="0" snapToObjects="1">
      <p:cViewPr varScale="1">
        <p:scale>
          <a:sx n="102" d="100"/>
          <a:sy n="102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38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9177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5422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2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4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617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997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44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959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497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765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420686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693728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421608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11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33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11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22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44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11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1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55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11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77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11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66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88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11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712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99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11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121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11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110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132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11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307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8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5300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140013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x 11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x 11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x 11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x 11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432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x 11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x 11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x 11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 x 11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55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 x 11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x 11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x 11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x 11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325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44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09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88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545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16971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16971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48175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48175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132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31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165</Words>
  <Application>Microsoft Macintosh PowerPoint</Application>
  <PresentationFormat>A4 Paper (210x297 mm)</PresentationFormat>
  <Paragraphs>78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18</cp:revision>
  <dcterms:created xsi:type="dcterms:W3CDTF">2022-02-01T11:05:46Z</dcterms:created>
  <dcterms:modified xsi:type="dcterms:W3CDTF">2023-08-21T07:55:14Z</dcterms:modified>
</cp:coreProperties>
</file>